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8" r:id="rId21"/>
    <p:sldId id="281" r:id="rId22"/>
    <p:sldId id="277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Формирование навыков самообслуживания посредством развития моторики у детей младшего дошкольного возраста.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11037045" cy="861420"/>
          </a:xfrm>
        </p:spPr>
        <p:txBody>
          <a:bodyPr/>
          <a:lstStyle/>
          <a:p>
            <a:r>
              <a:rPr lang="ru-RU" dirty="0" smtClean="0"/>
              <a:t>Выполнила воспитатель </a:t>
            </a:r>
            <a:r>
              <a:rPr lang="ru-RU" dirty="0" err="1" smtClean="0"/>
              <a:t>мкдоу</a:t>
            </a:r>
            <a:r>
              <a:rPr lang="ru-RU" dirty="0" smtClean="0"/>
              <a:t> 249 «колобок»: Афанасьева н. а.</a:t>
            </a:r>
          </a:p>
          <a:p>
            <a:r>
              <a:rPr lang="ru-RU" dirty="0" err="1" smtClean="0"/>
              <a:t>Г.нОВОСИБИРСК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175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1679" y="476518"/>
            <a:ext cx="77530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	</a:t>
            </a:r>
            <a:r>
              <a:rPr lang="ru-RU" sz="2800" dirty="0">
                <a:solidFill>
                  <a:schemeClr val="accent1"/>
                </a:solidFill>
              </a:rPr>
              <a:t>Методика по формированию навыков самообслуживания у детей 3-4 лет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41679" y="1661375"/>
            <a:ext cx="89765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Первая закономерность проявляется в том, что формирование </a:t>
            </a:r>
            <a:r>
              <a:rPr lang="ru-RU" sz="2400" dirty="0" err="1"/>
              <a:t>самообслуживающих</a:t>
            </a:r>
            <a:r>
              <a:rPr lang="ru-RU" sz="2400" dirty="0"/>
              <a:t> навыков происходит только в процессе самой деятельности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Вторая </a:t>
            </a:r>
            <a:r>
              <a:rPr lang="ru-RU" sz="2400" dirty="0"/>
              <a:t>закономерность заключается в необходимости стимулирования педагогом активности ребенка в специально организованной </a:t>
            </a:r>
            <a:r>
              <a:rPr lang="ru-RU" sz="2400" dirty="0" err="1"/>
              <a:t>самообслуживающей</a:t>
            </a:r>
            <a:r>
              <a:rPr lang="ru-RU" sz="2400" dirty="0"/>
              <a:t> деятельности. </a:t>
            </a:r>
            <a:endParaRPr lang="ru-RU" sz="2400" dirty="0" smtClean="0"/>
          </a:p>
          <a:p>
            <a:r>
              <a:rPr lang="ru-RU" sz="2400" dirty="0"/>
              <a:t>Третья закономерность заключается в необходимости в процессе формирования у детей навыков самообслуживания, проявления гуманистического отношения педагога к детям уважения к личности ребенка в сочетании с высокой требовательностью.</a:t>
            </a:r>
          </a:p>
        </p:txBody>
      </p:sp>
    </p:spTree>
    <p:extLst>
      <p:ext uri="{BB962C8B-B14F-4D97-AF65-F5344CB8AC3E}">
        <p14:creationId xmlns:p14="http://schemas.microsoft.com/office/powerpoint/2010/main" val="2010128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10" y="1146029"/>
            <a:ext cx="564094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В основе четвертой закономерности лежит психологическая идея о значении опережающей оценки еще не выполненной трудовой </a:t>
            </a:r>
            <a:r>
              <a:rPr lang="ru-RU" sz="2000" dirty="0" smtClean="0"/>
              <a:t>действия.</a:t>
            </a:r>
          </a:p>
          <a:p>
            <a:r>
              <a:rPr lang="ru-RU" sz="2000" dirty="0"/>
              <a:t>Согласно пятой закономерности в процессе воспитания навыков самообслуживания у ребенка, педагогу необходимо проявлять в нем положительные черты и качества и опираться на них. </a:t>
            </a:r>
            <a:endParaRPr lang="ru-RU" sz="2000" dirty="0" smtClean="0"/>
          </a:p>
          <a:p>
            <a:r>
              <a:rPr lang="ru-RU" sz="2000" dirty="0"/>
              <a:t>Шестая закономерность предусматривает учет возрастных и индивидуальных (опыт, интересы, темперамент и т.д.) особенности детей. </a:t>
            </a:r>
            <a:endParaRPr lang="ru-RU" sz="2000" dirty="0" smtClean="0"/>
          </a:p>
          <a:p>
            <a:endParaRPr lang="ru-RU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756857" y="1471910"/>
            <a:ext cx="65510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Седьмой закономерностью формирования у детей навыков самообслуживания является единство и согласованность педагогических усилий воспитателей и семьи, а в детских домах - педагогических усилий работников, которые непосредственно занимаются воспитанием и обслуживанием детей.</a:t>
            </a:r>
          </a:p>
          <a:p>
            <a:r>
              <a:rPr lang="ru-RU" sz="2000" dirty="0"/>
              <a:t>Очень важна и восьмая закономерность - воспитание </a:t>
            </a:r>
            <a:r>
              <a:rPr lang="ru-RU" sz="2000" dirty="0" err="1"/>
              <a:t>самообслуживающих</a:t>
            </a:r>
            <a:r>
              <a:rPr lang="ru-RU" sz="2000" dirty="0"/>
              <a:t> навыков в коллективе и через коллектив. Коллектив сверстников является важным фактором воспитания детей дошкольного возраста. </a:t>
            </a:r>
          </a:p>
        </p:txBody>
      </p:sp>
    </p:spTree>
    <p:extLst>
      <p:ext uri="{BB962C8B-B14F-4D97-AF65-F5344CB8AC3E}">
        <p14:creationId xmlns:p14="http://schemas.microsoft.com/office/powerpoint/2010/main" val="2059317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0473" y="476519"/>
            <a:ext cx="75727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1"/>
                </a:solidFill>
              </a:rPr>
              <a:t>Особенности развития мелкой моторики у детей 3-4 лет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95470" y="1687132"/>
            <a:ext cx="696747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Новый этап в развитии ребенка начинается, когда она учится самостоятельно ходить. </a:t>
            </a:r>
            <a:endParaRPr lang="ru-RU" sz="2400" dirty="0" smtClean="0"/>
          </a:p>
          <a:p>
            <a:r>
              <a:rPr lang="ru-RU" sz="2400" dirty="0"/>
              <a:t>В этот период ребенок должен овладеть специфически человеческими движениями и формами поведения (есть из посуды, соблюдать опрятности и т.п.), правильными действиями с различными предметами (умение пользоваться столовыми приборами и др</a:t>
            </a:r>
            <a:r>
              <a:rPr lang="ru-RU" sz="2400" dirty="0" smtClean="0"/>
              <a:t>.).</a:t>
            </a:r>
          </a:p>
          <a:p>
            <a:r>
              <a:rPr lang="ru-RU" sz="2400" dirty="0"/>
              <a:t>В этом возрасте происходит формирование не только движений рук.</a:t>
            </a:r>
          </a:p>
          <a:p>
            <a:r>
              <a:rPr lang="ru-RU" sz="2400" dirty="0"/>
              <a:t>Совершенствуется моторика в целом и, прежде всего, ходьба. </a:t>
            </a:r>
          </a:p>
        </p:txBody>
      </p:sp>
    </p:spTree>
    <p:extLst>
      <p:ext uri="{BB962C8B-B14F-4D97-AF65-F5344CB8AC3E}">
        <p14:creationId xmlns:p14="http://schemas.microsoft.com/office/powerpoint/2010/main" val="2772456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49262" y="1275008"/>
            <a:ext cx="593716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Основным способом обучения в этом возрасте является подражание.</a:t>
            </a:r>
          </a:p>
          <a:p>
            <a:r>
              <a:rPr lang="ru-RU" sz="2800" dirty="0"/>
              <a:t>Дети этого возраста овладевают большое количество различных движений, но их движения еще недостаточно ловкие и скоординированы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610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290" y="991673"/>
            <a:ext cx="6001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accent1"/>
                </a:solidFill>
              </a:rPr>
              <a:t>Методики и приемы развития мелкой моторики у детей 3-4 лет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56079" y="2421228"/>
            <a:ext cx="628489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Работа по развитию мелкой моторики рук параллельно - это непосредственно пальчиковая гимнастика. Также существует много интересных упражнений, форм, методов развития мелкой моторики. Заслуженным уважением среди родителей и педагогов пользуются пальчиковые игры. </a:t>
            </a: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59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37138" y="515155"/>
            <a:ext cx="6774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1"/>
                </a:solidFill>
              </a:rPr>
              <a:t>Изучение опыта по данной проблеме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47742" y="1726840"/>
            <a:ext cx="811369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Все ученые, изучавшие психику детей, также отмечают большое стимулирующее влияние функций руки на развитие головного мозга. </a:t>
            </a:r>
          </a:p>
          <a:p>
            <a:r>
              <a:rPr lang="ru-RU" sz="2400" dirty="0"/>
              <a:t>Решения этих задач </a:t>
            </a:r>
            <a:r>
              <a:rPr lang="ru-RU" sz="2400" dirty="0" err="1"/>
              <a:t>расскрыто</a:t>
            </a:r>
            <a:r>
              <a:rPr lang="ru-RU" sz="2400" dirty="0"/>
              <a:t> И.А. Ермакова "Развиваем мелкую моторику у малышей"; А.Е. Белая «Пальчиковые игры для развития мелкой моторики</a:t>
            </a:r>
            <a:r>
              <a:rPr lang="ru-RU" sz="2400" dirty="0" smtClean="0"/>
              <a:t>».</a:t>
            </a:r>
            <a:endParaRPr lang="ru-RU" sz="2400" dirty="0"/>
          </a:p>
          <a:p>
            <a:r>
              <a:rPr lang="ru-RU" sz="2400" dirty="0" smtClean="0"/>
              <a:t>Такие </a:t>
            </a:r>
            <a:r>
              <a:rPr lang="ru-RU" sz="2400" dirty="0"/>
              <a:t>игры и упражнения являются полезные. С их помощью можно решать многие проблемы.</a:t>
            </a:r>
          </a:p>
          <a:p>
            <a:r>
              <a:rPr lang="ru-RU" sz="2400" dirty="0"/>
              <a:t>Для психологов и педагогов - это средства, методы, приемы, пособия и помощники. Для детей - развитие мелкой моторики, речевой и интеллектуальное развитие.</a:t>
            </a:r>
          </a:p>
        </p:txBody>
      </p:sp>
    </p:spTree>
    <p:extLst>
      <p:ext uri="{BB962C8B-B14F-4D97-AF65-F5344CB8AC3E}">
        <p14:creationId xmlns:p14="http://schemas.microsoft.com/office/powerpoint/2010/main" val="2131917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6687" y="334851"/>
            <a:ext cx="54348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1"/>
                </a:solidFill>
              </a:rPr>
              <a:t>Характеристика базы исследования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7132" y="1412069"/>
            <a:ext cx="90924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Практическая часть </a:t>
            </a:r>
            <a:r>
              <a:rPr lang="ru-RU" sz="2800" dirty="0" smtClean="0"/>
              <a:t>проводилась </a:t>
            </a:r>
            <a:r>
              <a:rPr lang="ru-RU" sz="2800" dirty="0"/>
              <a:t>на базе МКДОУ Д/С 249 «Колобок» города Новосибирска. В диагностике приняли участие 20 детей </a:t>
            </a:r>
            <a:r>
              <a:rPr lang="ru-RU" sz="2800" dirty="0" smtClean="0"/>
              <a:t>первой младшей </a:t>
            </a:r>
            <a:r>
              <a:rPr lang="ru-RU" sz="2800" dirty="0"/>
              <a:t>группы в возрасте </a:t>
            </a:r>
            <a:r>
              <a:rPr lang="ru-RU" sz="2800" dirty="0" smtClean="0"/>
              <a:t>2-3 </a:t>
            </a:r>
            <a:r>
              <a:rPr lang="ru-RU" sz="2800" dirty="0"/>
              <a:t>лет. Изучение сформированности навыков самообслуживания  у детей </a:t>
            </a:r>
            <a:r>
              <a:rPr lang="ru-RU" sz="2800" dirty="0" smtClean="0"/>
              <a:t>2-3 </a:t>
            </a:r>
            <a:r>
              <a:rPr lang="ru-RU" sz="2800" dirty="0"/>
              <a:t>лет  осуществлялось с помощью методических рекомендаций и в соответствии с требованиями примерной общеобразовательной программы дошкольного образования «От рождения до школы» под редакцией Н. Е. </a:t>
            </a:r>
            <a:r>
              <a:rPr lang="ru-RU" sz="2800" dirty="0" err="1"/>
              <a:t>Вераксы</a:t>
            </a:r>
            <a:r>
              <a:rPr lang="ru-RU" sz="2800" dirty="0"/>
              <a:t>, Т. С. Комаровой, М. А. Васильевой. </a:t>
            </a:r>
          </a:p>
        </p:txBody>
      </p:sp>
    </p:spTree>
    <p:extLst>
      <p:ext uri="{BB962C8B-B14F-4D97-AF65-F5344CB8AC3E}">
        <p14:creationId xmlns:p14="http://schemas.microsoft.com/office/powerpoint/2010/main" val="753760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9634" y="194500"/>
            <a:ext cx="8500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1"/>
                </a:solidFill>
              </a:rPr>
              <a:t>Выявление уровня сформированности навыков самообслуживания у </a:t>
            </a:r>
            <a:r>
              <a:rPr lang="ru-RU" sz="2800" dirty="0" smtClean="0">
                <a:solidFill>
                  <a:schemeClr val="accent1"/>
                </a:solidFill>
              </a:rPr>
              <a:t>детей 2-3 лет</a:t>
            </a:r>
            <a:r>
              <a:rPr lang="ru-RU" sz="28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9110" y="1584101"/>
            <a:ext cx="6581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2400" dirty="0"/>
              <a:t>Первичная </a:t>
            </a:r>
            <a:r>
              <a:rPr lang="ru-RU" sz="2400" dirty="0" smtClean="0"/>
              <a:t>диагностика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830" y="2665926"/>
            <a:ext cx="6768381" cy="3729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771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290" y="1171977"/>
            <a:ext cx="59114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Вывод: Анализ результатов диагностики обнаружил, что сформированы навыки самообслуживания у 3 детей (15%). Находятся в стадии формирования 13 детей (65%). Не сформированы у 4 детей(20%) (дети вновь прибывшие в ДОУ).</a:t>
            </a:r>
          </a:p>
          <a:p>
            <a:r>
              <a:rPr lang="ru-RU" sz="2400" dirty="0"/>
              <a:t>Визуально данные об уровнях сформированности навыков самообслуживания  у детей </a:t>
            </a:r>
            <a:r>
              <a:rPr lang="ru-RU" sz="2400" dirty="0" smtClean="0"/>
              <a:t>2-3 лет </a:t>
            </a:r>
            <a:r>
              <a:rPr lang="ru-RU" sz="2400" dirty="0"/>
              <a:t>на этапе первичной диагностики </a:t>
            </a:r>
          </a:p>
        </p:txBody>
      </p:sp>
    </p:spTree>
    <p:extLst>
      <p:ext uri="{BB962C8B-B14F-4D97-AF65-F5344CB8AC3E}">
        <p14:creationId xmlns:p14="http://schemas.microsoft.com/office/powerpoint/2010/main" val="3752094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7431" y="425003"/>
            <a:ext cx="9556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accent1"/>
                </a:solidFill>
              </a:rPr>
              <a:t>Проведение игр на развитие мелкой моторики для формирования навыков самообслуживания у детей 3-4 лет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8643" y="2099257"/>
            <a:ext cx="109985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Организация работы по развитию мелкой моторики в формировании навыков самообслуживания у детей </a:t>
            </a:r>
            <a:r>
              <a:rPr lang="ru-RU" sz="2400" dirty="0" smtClean="0"/>
              <a:t>2-3 лет</a:t>
            </a:r>
            <a:r>
              <a:rPr lang="ru-RU" sz="2400" dirty="0"/>
              <a:t>.</a:t>
            </a:r>
          </a:p>
          <a:p>
            <a:r>
              <a:rPr lang="ru-RU" sz="2400" dirty="0"/>
              <a:t>         Календарно - тематический план реализовывался в течение семи месяцев, в период с сентября по март , в первую и вторую половину дня. Работа осуществлялась в утренние и вечерние отрезки времени как индивидуально, так и по подгруппам. Главное условие – регулярность работы, а также непрерывность воспитательного процесса. Только в этом случае сформированные у детей навыки становятся осознанными действиями, а затем и привычкой.</a:t>
            </a:r>
          </a:p>
        </p:txBody>
      </p:sp>
    </p:spTree>
    <p:extLst>
      <p:ext uri="{BB962C8B-B14F-4D97-AF65-F5344CB8AC3E}">
        <p14:creationId xmlns:p14="http://schemas.microsoft.com/office/powerpoint/2010/main" val="1384589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3342" y="1551817"/>
            <a:ext cx="101356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Цель исследования – проанализировать методику формирования навыков самообслуживания по средствам развития мелкой моторики у детей младшего дошкольного возраста</a:t>
            </a:r>
            <a:r>
              <a:rPr lang="ru-RU" sz="4000" dirty="0" smtClean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16273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1450" y="2927251"/>
            <a:ext cx="7517019" cy="36823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0158" y="296214"/>
            <a:ext cx="75470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accent1"/>
                </a:solidFill>
              </a:rPr>
              <a:t>Выявление уровня сформированности у детей </a:t>
            </a:r>
            <a:r>
              <a:rPr lang="ru-RU" sz="2400" dirty="0" smtClean="0">
                <a:solidFill>
                  <a:schemeClr val="accent1"/>
                </a:solidFill>
              </a:rPr>
              <a:t>2-3 лет </a:t>
            </a:r>
            <a:r>
              <a:rPr lang="ru-RU" sz="2400" dirty="0">
                <a:solidFill>
                  <a:schemeClr val="accent1"/>
                </a:solidFill>
              </a:rPr>
              <a:t>навыков самообслуживания  после проделанной работы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21450" y="2011842"/>
            <a:ext cx="566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Вторичная диагностика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87462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1989" y="1764406"/>
            <a:ext cx="59500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Вывод: Анализ результатов диагностики обнаружил, что сформированы навыки самообслуживания у 17 детей (85%). Находятся в стадии формирования 3 детей (15%). Не сформированы у 0 детей (0%).</a:t>
            </a:r>
          </a:p>
        </p:txBody>
      </p:sp>
    </p:spTree>
    <p:extLst>
      <p:ext uri="{BB962C8B-B14F-4D97-AF65-F5344CB8AC3E}">
        <p14:creationId xmlns:p14="http://schemas.microsoft.com/office/powerpoint/2010/main" val="1578490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016" y="2189409"/>
            <a:ext cx="4661218" cy="327617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7729" y="2189409"/>
            <a:ext cx="5679857" cy="31273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59099" y="515155"/>
            <a:ext cx="90796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accent1"/>
                </a:solidFill>
              </a:rPr>
              <a:t>Сравнительные результаты уровней сформированности навыков самообслуживания  у детей </a:t>
            </a:r>
            <a:r>
              <a:rPr lang="ru-RU" sz="2400" dirty="0" smtClean="0">
                <a:solidFill>
                  <a:schemeClr val="accent1"/>
                </a:solidFill>
              </a:rPr>
              <a:t>2-3 лет </a:t>
            </a:r>
            <a:r>
              <a:rPr lang="ru-RU" sz="2400" dirty="0">
                <a:solidFill>
                  <a:schemeClr val="accent1"/>
                </a:solidFill>
              </a:rPr>
              <a:t>на этапе первичной и вторичной диагностик </a:t>
            </a:r>
          </a:p>
        </p:txBody>
      </p:sp>
    </p:spTree>
    <p:extLst>
      <p:ext uri="{BB962C8B-B14F-4D97-AF65-F5344CB8AC3E}">
        <p14:creationId xmlns:p14="http://schemas.microsoft.com/office/powerpoint/2010/main" val="126428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9249" y="456247"/>
            <a:ext cx="9156879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800" dirty="0"/>
              <a:t>Анализ теоретических положений и методических выводов позволил предоставить результаты </a:t>
            </a:r>
            <a:r>
              <a:rPr lang="ru-RU" sz="2800" dirty="0" smtClean="0"/>
              <a:t>работы</a:t>
            </a:r>
            <a:r>
              <a:rPr lang="ru-RU" sz="2800" dirty="0"/>
              <a:t>, проведённой на базе МКДОУ Д/С 249 «Колобок». Была прослежена динамика изменения уровня сформированности навыков самообслуживания в процессе работы. При прочих равных условиях на начальном этапе уровень сформированности детей был приблизительно одинаков. Анализ результатов до и после, свидетельствует об эффективности разработанной методики совершенствования работы. Результаты детей улучшились.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865927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4868" y="772732"/>
            <a:ext cx="6426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1"/>
                </a:solidFill>
              </a:rPr>
              <a:t>З</a:t>
            </a:r>
            <a:r>
              <a:rPr lang="ru-RU" sz="2800" dirty="0" smtClean="0">
                <a:solidFill>
                  <a:schemeClr val="accent1"/>
                </a:solidFill>
              </a:rPr>
              <a:t>АКЛЮЧЕНИЕ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08349" y="2112135"/>
            <a:ext cx="5872766" cy="431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55312" y="2150771"/>
            <a:ext cx="78561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По результатам проведенного исследования можно сделать вывод, что благодаря систематическому развитию мелкой моторики у детей </a:t>
            </a:r>
            <a:r>
              <a:rPr lang="ru-RU" sz="2400" dirty="0" smtClean="0"/>
              <a:t>2-3 лет</a:t>
            </a:r>
            <a:r>
              <a:rPr lang="ru-RU" sz="2400" dirty="0"/>
              <a:t>, удалось повысить уровень сформированности навыков самообслуживания у  детей. Но работа по данному направлению не может считаться оконченной. Полученные навыки необходимо закрепить и довести до автоматизма у каждого ребёнка группы.</a:t>
            </a:r>
          </a:p>
        </p:txBody>
      </p:sp>
    </p:spTree>
    <p:extLst>
      <p:ext uri="{BB962C8B-B14F-4D97-AF65-F5344CB8AC3E}">
        <p14:creationId xmlns:p14="http://schemas.microsoft.com/office/powerpoint/2010/main" val="175178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1380" y="798490"/>
            <a:ext cx="757277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Объект исследования - процесс формирования навыков самообслуживания у детей </a:t>
            </a:r>
            <a:r>
              <a:rPr lang="ru-RU" sz="3600" dirty="0"/>
              <a:t>2</a:t>
            </a:r>
            <a:r>
              <a:rPr lang="ru-RU" sz="3600" dirty="0" smtClean="0"/>
              <a:t>-3 </a:t>
            </a:r>
            <a:r>
              <a:rPr lang="ru-RU" sz="3600" dirty="0"/>
              <a:t>лет</a:t>
            </a:r>
            <a:r>
              <a:rPr lang="ru-RU" sz="3600" dirty="0" smtClean="0"/>
              <a:t>.</a:t>
            </a:r>
          </a:p>
          <a:p>
            <a:endParaRPr lang="ru-RU" sz="3600" dirty="0" smtClean="0"/>
          </a:p>
          <a:p>
            <a:r>
              <a:rPr lang="ru-RU" sz="3600" dirty="0" smtClean="0"/>
              <a:t>Предмет </a:t>
            </a:r>
            <a:r>
              <a:rPr lang="ru-RU" sz="3600" dirty="0"/>
              <a:t>исследования – мелкая моторика как средство формирования навыков самообслуживания у детей 3-4 лет.</a:t>
            </a:r>
          </a:p>
        </p:txBody>
      </p:sp>
    </p:spTree>
    <p:extLst>
      <p:ext uri="{BB962C8B-B14F-4D97-AF65-F5344CB8AC3E}">
        <p14:creationId xmlns:p14="http://schemas.microsoft.com/office/powerpoint/2010/main" val="106326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0011" y="373488"/>
            <a:ext cx="877051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Задачи исследования:</a:t>
            </a:r>
          </a:p>
          <a:p>
            <a:r>
              <a:rPr lang="ru-RU" sz="2800" dirty="0"/>
              <a:t>1. Проанализировать взгляды педагогов и психологов на формирование навыков самообслуживания у детей </a:t>
            </a:r>
            <a:r>
              <a:rPr lang="ru-RU" sz="2800" dirty="0" smtClean="0"/>
              <a:t>2-3 лет</a:t>
            </a:r>
            <a:r>
              <a:rPr lang="ru-RU" sz="2800" dirty="0"/>
              <a:t>..</a:t>
            </a:r>
          </a:p>
          <a:p>
            <a:r>
              <a:rPr lang="ru-RU" sz="2800" dirty="0"/>
              <a:t>2. Раскрыть условия для развития навыков самообслуживания у детей </a:t>
            </a:r>
            <a:r>
              <a:rPr lang="ru-RU" sz="2800" dirty="0" smtClean="0"/>
              <a:t>2-3 </a:t>
            </a:r>
            <a:r>
              <a:rPr lang="ru-RU" sz="2800" dirty="0"/>
              <a:t>лет.</a:t>
            </a:r>
          </a:p>
          <a:p>
            <a:r>
              <a:rPr lang="ru-RU" sz="2800" dirty="0"/>
              <a:t>3. Описать методику по формированию навыков самообслуживания у детей </a:t>
            </a:r>
            <a:r>
              <a:rPr lang="ru-RU" sz="2800" dirty="0" smtClean="0"/>
              <a:t>2-3 </a:t>
            </a:r>
            <a:r>
              <a:rPr lang="ru-RU" sz="2800" dirty="0"/>
              <a:t>лет.</a:t>
            </a:r>
          </a:p>
          <a:p>
            <a:r>
              <a:rPr lang="ru-RU" sz="2800" dirty="0"/>
              <a:t>4. Проанализировать особенности развития мелкой моторики у детей младшего дошкольного возраста.</a:t>
            </a:r>
          </a:p>
          <a:p>
            <a:r>
              <a:rPr lang="ru-RU" sz="2800" dirty="0"/>
              <a:t>5. Рассмотреть методики и приемы развития мелкой моторики у детей </a:t>
            </a:r>
            <a:r>
              <a:rPr lang="ru-RU" sz="2800" dirty="0" smtClean="0"/>
              <a:t>2-3 </a:t>
            </a:r>
            <a:r>
              <a:rPr lang="ru-RU" sz="2800" dirty="0"/>
              <a:t>лет.</a:t>
            </a:r>
          </a:p>
          <a:p>
            <a:r>
              <a:rPr lang="ru-RU" sz="2800" dirty="0"/>
              <a:t>6. Изучить опыт по данной проблеме.</a:t>
            </a:r>
          </a:p>
        </p:txBody>
      </p:sp>
    </p:spTree>
    <p:extLst>
      <p:ext uri="{BB962C8B-B14F-4D97-AF65-F5344CB8AC3E}">
        <p14:creationId xmlns:p14="http://schemas.microsoft.com/office/powerpoint/2010/main" val="4181295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5763" y="528034"/>
            <a:ext cx="987809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Методы исследования – анализ психолого-педагогической литературы, изучение опыта</a:t>
            </a:r>
            <a:r>
              <a:rPr lang="ru-RU" sz="3600" dirty="0" smtClean="0"/>
              <a:t>.</a:t>
            </a:r>
          </a:p>
          <a:p>
            <a:r>
              <a:rPr lang="ru-RU" sz="3600" dirty="0"/>
              <a:t>Задачи:</a:t>
            </a:r>
          </a:p>
          <a:p>
            <a:r>
              <a:rPr lang="ru-RU" sz="3600" dirty="0"/>
              <a:t>- определить уровень сформированности навыков самообслуживания </a:t>
            </a:r>
            <a:r>
              <a:rPr lang="ru-RU" sz="3600" dirty="0" smtClean="0"/>
              <a:t>2-3 </a:t>
            </a:r>
            <a:r>
              <a:rPr lang="ru-RU" sz="3600" dirty="0"/>
              <a:t>лет.</a:t>
            </a:r>
          </a:p>
          <a:p>
            <a:r>
              <a:rPr lang="ru-RU" sz="3600" dirty="0"/>
              <a:t>- провести отбор игр на развитие мелкой моторики для формирования навыков самообслуживания у детей </a:t>
            </a:r>
            <a:r>
              <a:rPr lang="ru-RU" sz="3600" dirty="0" smtClean="0"/>
              <a:t>2-3 </a:t>
            </a:r>
            <a:r>
              <a:rPr lang="ru-RU" sz="3600" dirty="0"/>
              <a:t>лет.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08735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7583" y="386366"/>
            <a:ext cx="100326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	</a:t>
            </a:r>
            <a:r>
              <a:rPr lang="ru-RU" sz="2800" dirty="0">
                <a:solidFill>
                  <a:schemeClr val="accent1"/>
                </a:solidFill>
              </a:rPr>
              <a:t>Взгляды педагогов и психологов на формирование навыков самообслуживания у детей дошкольного возраста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46986" y="1970467"/>
            <a:ext cx="683868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Понимание весомой роли труда в воспитании подрастающего поколения обусловливает внимание к этой проблеме многих ученых. В частности, рассматривалась И.Д. </a:t>
            </a:r>
            <a:r>
              <a:rPr lang="ru-RU" sz="2800" dirty="0" err="1"/>
              <a:t>Бех</a:t>
            </a:r>
            <a:r>
              <a:rPr lang="ru-RU" sz="2800" dirty="0"/>
              <a:t>, П.П. </a:t>
            </a:r>
            <a:r>
              <a:rPr lang="ru-RU" sz="2800" dirty="0" err="1"/>
              <a:t>Блонский</a:t>
            </a:r>
            <a:r>
              <a:rPr lang="ru-RU" sz="2800" dirty="0"/>
              <a:t>, В.И. Бондарь, Я. А. Коменского, Н.К. Крупская, А.С. Макаренко, М. </a:t>
            </a:r>
            <a:r>
              <a:rPr lang="ru-RU" sz="2800" dirty="0" err="1"/>
              <a:t>Монтессори</a:t>
            </a:r>
            <a:r>
              <a:rPr lang="ru-RU" sz="2800" dirty="0"/>
              <a:t>, И.Г. Песталоцци, </a:t>
            </a:r>
            <a:r>
              <a:rPr lang="ru-RU" sz="2800" dirty="0" err="1"/>
              <a:t>В.А.Сухомлинского</a:t>
            </a:r>
            <a:r>
              <a:rPr lang="ru-RU" sz="2800" dirty="0"/>
              <a:t>, К. Д. Ушинский и др. </a:t>
            </a:r>
            <a:endParaRPr lang="ru-RU" sz="2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011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42" y="1223493"/>
            <a:ext cx="87833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Ученые единодушны в заключении, что трудовая деятельность является одним из важнейших факторов развития </a:t>
            </a:r>
            <a:r>
              <a:rPr lang="ru-RU" sz="2400" dirty="0" smtClean="0"/>
              <a:t>личности. </a:t>
            </a:r>
            <a:r>
              <a:rPr lang="ru-RU" sz="2400" dirty="0"/>
              <a:t>Включаясь в трудовой процесс, ребенок коренным образом меняет представление о себе и окружающем мире, само познает себя. В процессе труда развиваются способности, умения, навыки, формируются новые виды мышления, самооценка. Вследствие коллективного труда ребенок получает не только трудовые, но и навыки общения, сотрудничества, что улучшает ее социальную адаптацию. .</a:t>
            </a:r>
            <a:r>
              <a:rPr lang="ru-RU" sz="2400" dirty="0" err="1"/>
              <a:t>С.Макаренко</a:t>
            </a:r>
            <a:r>
              <a:rPr lang="ru-RU" sz="2400" dirty="0"/>
              <a:t> называл труд основой человеческой жизни и культуры 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62824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2890" y="540913"/>
            <a:ext cx="77659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	</a:t>
            </a:r>
            <a:r>
              <a:rPr lang="ru-RU" sz="3200" dirty="0">
                <a:solidFill>
                  <a:schemeClr val="accent1"/>
                </a:solidFill>
              </a:rPr>
              <a:t>Условия для развития навыков самообслуживания у детей3-4 лет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99256" y="2099256"/>
            <a:ext cx="86803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Самообслуживание - это умение детей самостоятельно одеваться, раздеваться, мыть лицо, руки, есть, держать свою одежду и обувь в чистоте, убирать за собой игрушки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- </a:t>
            </a:r>
            <a:r>
              <a:rPr lang="ru-RU" sz="2400" dirty="0"/>
              <a:t>Работа должна интересовать ребенка;</a:t>
            </a:r>
          </a:p>
          <a:p>
            <a:r>
              <a:rPr lang="ru-RU" sz="2400" dirty="0"/>
              <a:t>- Работа должна быть применением приобретенных ребенком знаний и умений;</a:t>
            </a:r>
          </a:p>
          <a:p>
            <a:r>
              <a:rPr lang="ru-RU" sz="2400" dirty="0"/>
              <a:t>- В каждом случае ребенок должен видеть и понимать результаты своего труда.</a:t>
            </a:r>
          </a:p>
        </p:txBody>
      </p:sp>
    </p:spTree>
    <p:extLst>
      <p:ext uri="{BB962C8B-B14F-4D97-AF65-F5344CB8AC3E}">
        <p14:creationId xmlns:p14="http://schemas.microsoft.com/office/powerpoint/2010/main" val="3991973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8046" y="772732"/>
            <a:ext cx="801065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В соответствии с программами детского сада самообслуживание реализует определенные образовательные и воспитательные задачи, которые делятся на две </a:t>
            </a:r>
            <a:r>
              <a:rPr lang="ru-RU" sz="2800" dirty="0" smtClean="0"/>
              <a:t>группы. </a:t>
            </a:r>
            <a:r>
              <a:rPr lang="ru-RU" sz="2800" dirty="0"/>
              <a:t>Первая группа определяет педагогическое воздействие на формирование самостоятельной </a:t>
            </a:r>
            <a:r>
              <a:rPr lang="ru-RU" sz="2800" dirty="0" err="1"/>
              <a:t>самообслуживающей</a:t>
            </a:r>
            <a:r>
              <a:rPr lang="ru-RU" sz="2800" dirty="0"/>
              <a:t> деятельности у </a:t>
            </a:r>
            <a:r>
              <a:rPr lang="ru-RU" sz="2800" dirty="0" smtClean="0"/>
              <a:t>детей.</a:t>
            </a:r>
          </a:p>
          <a:p>
            <a:r>
              <a:rPr lang="ru-RU" sz="2800" dirty="0"/>
              <a:t>Вторая группа задач направлена на воспитание личности ребенка в процессе самообслуживания</a:t>
            </a:r>
          </a:p>
        </p:txBody>
      </p:sp>
    </p:spTree>
    <p:extLst>
      <p:ext uri="{BB962C8B-B14F-4D97-AF65-F5344CB8AC3E}">
        <p14:creationId xmlns:p14="http://schemas.microsoft.com/office/powerpoint/2010/main" val="3794641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63</TotalTime>
  <Words>1291</Words>
  <Application>Microsoft Office PowerPoint</Application>
  <PresentationFormat>Широкоэкранный</PresentationFormat>
  <Paragraphs>70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Century Gothic</vt:lpstr>
      <vt:lpstr>Wingdings 3</vt:lpstr>
      <vt:lpstr>Ион</vt:lpstr>
      <vt:lpstr>Формирование навыков самообслуживания посредством развития моторики у детей младшего дошкольного возраста.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навыков самообслуживания посредством развития моторики у детей младшего дошкольного возраста.</dc:title>
  <dc:creator>Admin</dc:creator>
  <cp:lastModifiedBy>Admin</cp:lastModifiedBy>
  <cp:revision>9</cp:revision>
  <dcterms:created xsi:type="dcterms:W3CDTF">2018-03-03T10:24:44Z</dcterms:created>
  <dcterms:modified xsi:type="dcterms:W3CDTF">2018-09-22T13:03:55Z</dcterms:modified>
</cp:coreProperties>
</file>