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2" r:id="rId8"/>
    <p:sldId id="266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5A57F81-B69B-4A65-AF1F-B17FDA2187EE}" type="datetimeFigureOut">
              <a:rPr lang="ru-RU" smtClean="0"/>
              <a:t>22.12.2018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E745E94-ABFC-4CB2-9E48-3D8E3F8F4BD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7F81-B69B-4A65-AF1F-B17FDA2187EE}" type="datetimeFigureOut">
              <a:rPr lang="ru-RU" smtClean="0"/>
              <a:t>22.12.2018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5E94-ABFC-4CB2-9E48-3D8E3F8F4B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7F81-B69B-4A65-AF1F-B17FDA2187EE}" type="datetimeFigureOut">
              <a:rPr lang="ru-RU" smtClean="0"/>
              <a:t>22.12.2018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5E94-ABFC-4CB2-9E48-3D8E3F8F4B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5A57F81-B69B-4A65-AF1F-B17FDA2187EE}" type="datetimeFigureOut">
              <a:rPr lang="ru-RU" smtClean="0"/>
              <a:t>22.12.2018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E745E94-ABFC-4CB2-9E48-3D8E3F8F4BD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5A57F81-B69B-4A65-AF1F-B17FDA2187EE}" type="datetimeFigureOut">
              <a:rPr lang="ru-RU" smtClean="0"/>
              <a:t>22.12.2018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E745E94-ABFC-4CB2-9E48-3D8E3F8F4BD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7F81-B69B-4A65-AF1F-B17FDA2187EE}" type="datetimeFigureOut">
              <a:rPr lang="ru-RU" smtClean="0"/>
              <a:t>22.12.2018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5E94-ABFC-4CB2-9E48-3D8E3F8F4BD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7F81-B69B-4A65-AF1F-B17FDA2187EE}" type="datetimeFigureOut">
              <a:rPr lang="ru-RU" smtClean="0"/>
              <a:t>22.12.2018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5E94-ABFC-4CB2-9E48-3D8E3F8F4BD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5A57F81-B69B-4A65-AF1F-B17FDA2187EE}" type="datetimeFigureOut">
              <a:rPr lang="ru-RU" smtClean="0"/>
              <a:t>22.12.2018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E745E94-ABFC-4CB2-9E48-3D8E3F8F4BD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7F81-B69B-4A65-AF1F-B17FDA2187EE}" type="datetimeFigureOut">
              <a:rPr lang="ru-RU" smtClean="0"/>
              <a:t>22.12.2018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5E94-ABFC-4CB2-9E48-3D8E3F8F4B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5A57F81-B69B-4A65-AF1F-B17FDA2187EE}" type="datetimeFigureOut">
              <a:rPr lang="ru-RU" smtClean="0"/>
              <a:t>22.12.2018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E745E94-ABFC-4CB2-9E48-3D8E3F8F4BDB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5A57F81-B69B-4A65-AF1F-B17FDA2187EE}" type="datetimeFigureOut">
              <a:rPr lang="ru-RU" smtClean="0"/>
              <a:t>22.12.2018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E745E94-ABFC-4CB2-9E48-3D8E3F8F4BDB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5A57F81-B69B-4A65-AF1F-B17FDA2187EE}" type="datetimeFigureOut">
              <a:rPr lang="ru-RU" smtClean="0"/>
              <a:t>22.12.2018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E745E94-ABFC-4CB2-9E48-3D8E3F8F4BD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1484784"/>
            <a:ext cx="6172200" cy="165618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« Такие разные варежки-перчатки"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1</a:t>
            </a:r>
            <a:r>
              <a:rPr lang="ru-RU" sz="2400" dirty="0" smtClean="0"/>
              <a:t> </a:t>
            </a:r>
            <a:r>
              <a:rPr lang="ru-RU" sz="2400" dirty="0" smtClean="0"/>
              <a:t>младшая группа</a:t>
            </a:r>
          </a:p>
          <a:p>
            <a:r>
              <a:rPr lang="ru-RU" sz="2400" dirty="0" smtClean="0"/>
              <a:t>Автор: Афанасьева Н. 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29295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90666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Типология проекта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 доминирующему методу - информационный</a:t>
            </a:r>
            <a:br>
              <a:rPr lang="ru-RU" dirty="0" smtClean="0"/>
            </a:br>
            <a:r>
              <a:rPr lang="ru-RU" sz="2700" dirty="0" smtClean="0"/>
              <a:t>По характеру  участников – детско- взрослый</a:t>
            </a:r>
            <a:br>
              <a:rPr lang="ru-RU" sz="2700" dirty="0" smtClean="0"/>
            </a:br>
            <a:r>
              <a:rPr lang="ru-RU" sz="2700" dirty="0" smtClean="0"/>
              <a:t>По количеству участников – групповой</a:t>
            </a:r>
            <a:br>
              <a:rPr lang="ru-RU" sz="2700" dirty="0" smtClean="0"/>
            </a:br>
            <a:r>
              <a:rPr lang="ru-RU" sz="2700" dirty="0" smtClean="0"/>
              <a:t>по характеру содержания – познавательно-творческий</a:t>
            </a:r>
            <a:br>
              <a:rPr lang="ru-RU" sz="2700" dirty="0" smtClean="0"/>
            </a:br>
            <a:r>
              <a:rPr lang="ru-RU" sz="2700" dirty="0" smtClean="0"/>
              <a:t>по характеру контактов – внутри одной группы</a:t>
            </a:r>
            <a:br>
              <a:rPr lang="ru-RU" sz="2700" dirty="0" smtClean="0"/>
            </a:br>
            <a:r>
              <a:rPr lang="ru-RU" sz="2700" dirty="0" smtClean="0"/>
              <a:t>По продолжительности – краткосрочный.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5997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0346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Ведущая образовательная область: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Познавательное развитие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Область в интеграции: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- Речевое развитие</a:t>
            </a:r>
            <a:br>
              <a:rPr lang="ru-RU" dirty="0" smtClean="0"/>
            </a:br>
            <a:r>
              <a:rPr lang="ru-RU" dirty="0" smtClean="0"/>
              <a:t>- Художественно-эстетическое развитие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6173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212976"/>
            <a:ext cx="6840760" cy="4176464"/>
          </a:xfrm>
        </p:spPr>
        <p:txBody>
          <a:bodyPr>
            <a:normAutofit fontScale="90000"/>
          </a:bodyPr>
          <a:lstStyle/>
          <a:p>
            <a:pPr fontAlgn="t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проекта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условий для расширения представлений о том для чего нужно надевать варежки зимой.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Познакомить детей с историей возникновения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варежек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перчаток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Сравнить качество материала для зимних и осенних варежек и перчаток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Познакомить детей с разнообразием варежек и перчаток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0542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Подготовительный этап: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Проблемная ситуация: Предложить детям выйти на улицу в варежках сделанных из марли, на улице переодеть детей в теплые варежки.</a:t>
            </a:r>
          </a:p>
          <a:p>
            <a:endParaRPr lang="ru-RU" dirty="0"/>
          </a:p>
          <a:p>
            <a:r>
              <a:rPr lang="ru-RU" dirty="0" smtClean="0"/>
              <a:t>Проблема: какие должны быть варежки и перчатки в холодное время года?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325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 3х вопросов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19396683"/>
              </p:ext>
            </p:extLst>
          </p:nvPr>
        </p:nvGraphicFramePr>
        <p:xfrm>
          <a:off x="457200" y="1988840"/>
          <a:ext cx="74676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/>
                <a:gridCol w="2489200"/>
                <a:gridCol w="2489200"/>
              </a:tblGrid>
              <a:tr h="414640">
                <a:tc>
                  <a:txBody>
                    <a:bodyPr/>
                    <a:lstStyle/>
                    <a:p>
                      <a:r>
                        <a:rPr lang="ru-RU" dirty="0" smtClean="0"/>
                        <a:t>Что мы знаем?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Что хотим узнать?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Как</a:t>
                      </a:r>
                      <a:r>
                        <a:rPr lang="ru-RU" baseline="0" dirty="0" smtClean="0"/>
                        <a:t> мы можем это узнать?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Варежки и перчатки это предмет одежды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Откуда взялась варежка</a:t>
                      </a:r>
                      <a:r>
                        <a:rPr lang="ru-RU" baseline="0" dirty="0" smtClean="0"/>
                        <a:t> и перчатка</a:t>
                      </a:r>
                      <a:r>
                        <a:rPr lang="ru-RU" dirty="0" smtClean="0"/>
                        <a:t>? История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smtClean="0"/>
                        <a:t>происхождения варежек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Энциклопедия, интернет ресурсы, у взрослых.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Варежки и перчатки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 надевают на руку зимой.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Какие бывают варежки и перчатки по качеству?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Чем отличаются варежки</a:t>
                      </a:r>
                      <a:r>
                        <a:rPr lang="ru-RU" baseline="0" dirty="0" smtClean="0"/>
                        <a:t> и </a:t>
                      </a:r>
                      <a:r>
                        <a:rPr lang="ru-RU" dirty="0" smtClean="0"/>
                        <a:t> перчатк</a:t>
                      </a:r>
                      <a:r>
                        <a:rPr lang="ru-RU" baseline="0" dirty="0" smtClean="0"/>
                        <a:t>и зимние от весенних</a:t>
                      </a:r>
                      <a:r>
                        <a:rPr lang="ru-RU" dirty="0" smtClean="0"/>
                        <a:t>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Из</a:t>
                      </a:r>
                      <a:r>
                        <a:rPr lang="ru-RU" baseline="0" dirty="0" smtClean="0"/>
                        <a:t> художественной литературы.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8457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РППС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Разные виды варежек и перчаток (выставка)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Энциклопедия «Истории варежек», «История перчаток»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Подборка художественной литературы по теме.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Выставка фотографий с разными орнаментами варежек и перчаток. 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855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Основной этап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94686735"/>
              </p:ext>
            </p:extLst>
          </p:nvPr>
        </p:nvGraphicFramePr>
        <p:xfrm>
          <a:off x="457200" y="1600200"/>
          <a:ext cx="74676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/>
                <a:gridCol w="2489200"/>
                <a:gridCol w="2489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Мероприятия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Цель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Работа с родителями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Беседа с детьми по</a:t>
                      </a:r>
                      <a:r>
                        <a:rPr lang="ru-RU" baseline="0" dirty="0" smtClean="0"/>
                        <a:t> теме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Познакомить</a:t>
                      </a:r>
                      <a:r>
                        <a:rPr lang="ru-RU" baseline="0" dirty="0" smtClean="0"/>
                        <a:t> детей с историей возникновения варежки и перчатки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Совместная работа родителей и детей по сбору информации</a:t>
                      </a:r>
                      <a:r>
                        <a:rPr lang="ru-RU" baseline="0" dirty="0" smtClean="0"/>
                        <a:t> о различии варежек и перчаток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Экспериментирование</a:t>
                      </a:r>
                      <a:r>
                        <a:rPr lang="ru-RU" baseline="0" dirty="0" smtClean="0"/>
                        <a:t> с марлевой варежкой и пуховой и перчаткой из тонкой ткани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Сравнить качество материала для зимних и осенних варежек и перчаток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Принести в группу разные</a:t>
                      </a:r>
                      <a:r>
                        <a:rPr lang="ru-RU" baseline="0" dirty="0" smtClean="0"/>
                        <a:t> варежки и перчатки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Посетить выставку варежек и перчаток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Познакомить детей с разнообразием</a:t>
                      </a:r>
                      <a:r>
                        <a:rPr lang="ru-RU" baseline="0" dirty="0" smtClean="0"/>
                        <a:t> варежек и перчаток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0080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Заключительный этап: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Выставка </a:t>
            </a:r>
            <a:r>
              <a:rPr lang="ru-RU" dirty="0" smtClean="0"/>
              <a:t>детских </a:t>
            </a:r>
            <a:r>
              <a:rPr lang="ru-RU" dirty="0" smtClean="0"/>
              <a:t>работ по </a:t>
            </a:r>
            <a:r>
              <a:rPr lang="ru-RU" dirty="0" smtClean="0"/>
              <a:t>теме «Такие разные варежки и перчатки»</a:t>
            </a:r>
          </a:p>
          <a:p>
            <a:r>
              <a:rPr lang="ru-RU" dirty="0" smtClean="0"/>
              <a:t>Пригласить детей из других групп на </a:t>
            </a:r>
            <a:r>
              <a:rPr lang="ru-RU" dirty="0" smtClean="0"/>
              <a:t>выставку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22654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401</TotalTime>
  <Words>261</Words>
  <Application>Microsoft Office PowerPoint</Application>
  <PresentationFormat>Экран (4:3)</PresentationFormat>
  <Paragraphs>46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Century Schoolbook</vt:lpstr>
      <vt:lpstr>Times New Roman</vt:lpstr>
      <vt:lpstr>Wingdings</vt:lpstr>
      <vt:lpstr>Wingdings 2</vt:lpstr>
      <vt:lpstr>Эркер</vt:lpstr>
      <vt:lpstr>« Такие разные варежки-перчатки"</vt:lpstr>
      <vt:lpstr>Типология проекта По доминирующему методу - информационный По характеру  участников – детско- взрослый По количеству участников – групповой по характеру содержания – познавательно-творческий по характеру контактов – внутри одной группы По продолжительности – краткосрочный.   </vt:lpstr>
      <vt:lpstr>Ведущая образовательная область:  - Познавательное развитие   Область в интеграции:  - Речевое развитие - Художественно-эстетическое развитие     </vt:lpstr>
      <vt:lpstr>       Цель проекта:  создание условий для расширения представлений о том для чего нужно надевать варежки зимой.     Задачи Познакомить детей с историей возникновения варежек и перчаток Сравнить качество материала для зимних и осенних варежек и перчаток Познакомить детей с разнообразием варежек и перчаток   </vt:lpstr>
      <vt:lpstr>Подготовительный этап:  </vt:lpstr>
      <vt:lpstr>Метод 3х вопросов</vt:lpstr>
      <vt:lpstr>Создание РППС</vt:lpstr>
      <vt:lpstr>Основной этап </vt:lpstr>
      <vt:lpstr>Заключительный этап:</vt:lpstr>
    </vt:vector>
  </TitlesOfParts>
  <Company>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</dc:title>
  <dc:creator>student</dc:creator>
  <cp:lastModifiedBy>Admin</cp:lastModifiedBy>
  <cp:revision>32</cp:revision>
  <dcterms:created xsi:type="dcterms:W3CDTF">2018-03-06T07:21:26Z</dcterms:created>
  <dcterms:modified xsi:type="dcterms:W3CDTF">2018-12-22T16:15:09Z</dcterms:modified>
</cp:coreProperties>
</file>